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74"/>
  </p:notesMasterIdLst>
  <p:handoutMasterIdLst>
    <p:handoutMasterId r:id="rId75"/>
  </p:handoutMasterIdLst>
  <p:sldIdLst>
    <p:sldId id="346" r:id="rId2"/>
    <p:sldId id="336" r:id="rId3"/>
    <p:sldId id="341" r:id="rId4"/>
    <p:sldId id="333" r:id="rId5"/>
    <p:sldId id="342" r:id="rId6"/>
    <p:sldId id="343" r:id="rId7"/>
    <p:sldId id="345" r:id="rId8"/>
    <p:sldId id="413" r:id="rId9"/>
    <p:sldId id="414" r:id="rId10"/>
    <p:sldId id="344" r:id="rId11"/>
    <p:sldId id="354" r:id="rId12"/>
    <p:sldId id="347" r:id="rId13"/>
    <p:sldId id="348" r:id="rId14"/>
    <p:sldId id="356" r:id="rId15"/>
    <p:sldId id="353" r:id="rId16"/>
    <p:sldId id="350" r:id="rId17"/>
    <p:sldId id="351" r:id="rId18"/>
    <p:sldId id="352" r:id="rId19"/>
    <p:sldId id="357" r:id="rId20"/>
    <p:sldId id="362" r:id="rId21"/>
    <p:sldId id="359" r:id="rId22"/>
    <p:sldId id="425" r:id="rId23"/>
    <p:sldId id="358" r:id="rId24"/>
    <p:sldId id="426" r:id="rId25"/>
    <p:sldId id="361" r:id="rId26"/>
    <p:sldId id="367" r:id="rId27"/>
    <p:sldId id="365" r:id="rId28"/>
    <p:sldId id="369" r:id="rId29"/>
    <p:sldId id="370" r:id="rId30"/>
    <p:sldId id="371" r:id="rId31"/>
    <p:sldId id="366" r:id="rId32"/>
    <p:sldId id="412" r:id="rId33"/>
    <p:sldId id="427" r:id="rId34"/>
    <p:sldId id="428" r:id="rId35"/>
    <p:sldId id="372" r:id="rId36"/>
    <p:sldId id="447" r:id="rId37"/>
    <p:sldId id="406" r:id="rId38"/>
    <p:sldId id="446" r:id="rId39"/>
    <p:sldId id="373" r:id="rId40"/>
    <p:sldId id="409" r:id="rId41"/>
    <p:sldId id="379" r:id="rId42"/>
    <p:sldId id="448" r:id="rId43"/>
    <p:sldId id="408" r:id="rId44"/>
    <p:sldId id="374" r:id="rId45"/>
    <p:sldId id="376" r:id="rId46"/>
    <p:sldId id="378" r:id="rId47"/>
    <p:sldId id="380" r:id="rId48"/>
    <p:sldId id="389" r:id="rId49"/>
    <p:sldId id="390" r:id="rId50"/>
    <p:sldId id="385" r:id="rId51"/>
    <p:sldId id="386" r:id="rId52"/>
    <p:sldId id="387" r:id="rId53"/>
    <p:sldId id="424" r:id="rId54"/>
    <p:sldId id="415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349" r:id="rId73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  <p15:guide id="7" orient="horz" pos="796">
          <p15:clr>
            <a:srgbClr val="A4A3A4"/>
          </p15:clr>
        </p15:guide>
        <p15:guide id="8" orient="horz" pos="4130">
          <p15:clr>
            <a:srgbClr val="A4A3A4"/>
          </p15:clr>
        </p15:guide>
        <p15:guide id="9" orient="horz" pos="3943">
          <p15:clr>
            <a:srgbClr val="A4A3A4"/>
          </p15:clr>
        </p15:guide>
        <p15:guide id="10" pos="5673">
          <p15:clr>
            <a:srgbClr val="A4A3A4"/>
          </p15:clr>
        </p15:guide>
        <p15:guide id="11" pos="4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3" autoAdjust="0"/>
    <p:restoredTop sz="90305" autoAdjust="0"/>
  </p:normalViewPr>
  <p:slideViewPr>
    <p:cSldViewPr snapToGrid="0" snapToObjects="1">
      <p:cViewPr varScale="1">
        <p:scale>
          <a:sx n="80" d="100"/>
          <a:sy n="80" d="100"/>
        </p:scale>
        <p:origin x="1147" y="62"/>
      </p:cViewPr>
      <p:guideLst>
        <p:guide orient="horz" pos="124"/>
        <p:guide orient="horz" pos="2089"/>
        <p:guide orient="horz" pos="3909"/>
        <p:guide orient="horz" pos="3400"/>
        <p:guide pos="7527"/>
        <p:guide pos="5568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3/24/2016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003869"/>
            <a:ext cx="5300663" cy="54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58" y="1228725"/>
            <a:ext cx="9147809" cy="50245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Web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Mobile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-789" r="34373" b="789"/>
          <a:stretch/>
        </p:blipFill>
        <p:spPr>
          <a:xfrm>
            <a:off x="4568686" y="1024085"/>
            <a:ext cx="300037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máquinas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979" r="20940" b="7528"/>
          <a:stretch/>
        </p:blipFill>
        <p:spPr>
          <a:xfrm>
            <a:off x="2311103" y="1181247"/>
            <a:ext cx="7332959" cy="5072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t="3979" r="21173" b="4621"/>
          <a:stretch/>
        </p:blipFill>
        <p:spPr>
          <a:xfrm>
            <a:off x="2871788" y="905228"/>
            <a:ext cx="6237342" cy="5348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1837" r="7236" b="6119"/>
          <a:stretch/>
        </p:blipFill>
        <p:spPr>
          <a:xfrm>
            <a:off x="1425682" y="1128713"/>
            <a:ext cx="918154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22" y="1076285"/>
            <a:ext cx="6859203" cy="53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63160" y="967560"/>
            <a:ext cx="7291213" cy="54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6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6530" y="971721"/>
            <a:ext cx="7134447" cy="5371728"/>
          </a:xfrm>
          <a:prstGeom prst="rect">
            <a:avLst/>
          </a:prstGeom>
        </p:spPr>
      </p:pic>
      <p:pic>
        <p:nvPicPr>
          <p:cNvPr id="9" name="Imagem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01972" y="1556029"/>
            <a:ext cx="2231640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71061" y="995507"/>
            <a:ext cx="7230139" cy="54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27394" y="1502866"/>
            <a:ext cx="2240639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7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96319" y="935659"/>
            <a:ext cx="7502580" cy="5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0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777260"/>
              </p:ext>
            </p:extLst>
          </p:nvPr>
        </p:nvGraphicFramePr>
        <p:xfrm>
          <a:off x="264913" y="1546701"/>
          <a:ext cx="11607922" cy="49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124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Receitas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a qualquer momento as receitas que lhe convém.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106686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que produtos estão sendo produzidos e que estão prontos para a venda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lvl="0"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8024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visualizarao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os estados de cada equipamento, assim como suas manutenções e reparos.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725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84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3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116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92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1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6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9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4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8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1987</Words>
  <Application>Microsoft Office PowerPoint</Application>
  <PresentationFormat>Custom</PresentationFormat>
  <Paragraphs>437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ＭＳ Ｐゴシック</vt:lpstr>
      <vt:lpstr>Arial</vt:lpstr>
      <vt:lpstr>Calibri</vt:lpstr>
      <vt:lpstr>Monotype Corsiva</vt:lpstr>
      <vt:lpstr>ＭＳ Ｐ明朝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2016-03-24T16:46:51Z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